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108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C6D6F-B7FE-4C0A-B82B-439EA71D7887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F0BED-DC86-4F60-A98A-5270119FE9A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C6D6F-B7FE-4C0A-B82B-439EA71D7887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F0BED-DC86-4F60-A98A-5270119FE9A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C6D6F-B7FE-4C0A-B82B-439EA71D7887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F0BED-DC86-4F60-A98A-5270119FE9A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C6D6F-B7FE-4C0A-B82B-439EA71D7887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F0BED-DC86-4F60-A98A-5270119FE9A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C6D6F-B7FE-4C0A-B82B-439EA71D7887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F0BED-DC86-4F60-A98A-5270119FE9A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C6D6F-B7FE-4C0A-B82B-439EA71D7887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F0BED-DC86-4F60-A98A-5270119FE9A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C6D6F-B7FE-4C0A-B82B-439EA71D7887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F0BED-DC86-4F60-A98A-5270119FE9A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C6D6F-B7FE-4C0A-B82B-439EA71D7887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F0BED-DC86-4F60-A98A-5270119FE9A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C6D6F-B7FE-4C0A-B82B-439EA71D7887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F0BED-DC86-4F60-A98A-5270119FE9A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C6D6F-B7FE-4C0A-B82B-439EA71D7887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F0BED-DC86-4F60-A98A-5270119FE9A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C6D6F-B7FE-4C0A-B82B-439EA71D7887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F0BED-DC86-4F60-A98A-5270119FE9A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C6D6F-B7FE-4C0A-B82B-439EA71D7887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4F0BED-DC86-4F60-A98A-5270119FE9A9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060848"/>
            <a:ext cx="3331595" cy="2895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763688" y="908720"/>
            <a:ext cx="5112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Twinkl Cursive Looped" pitchFamily="2" charset="0"/>
              </a:rPr>
              <a:t>Eleanor’s question is why do we have skin?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530624" cy="1143000"/>
          </a:xfrm>
        </p:spPr>
        <p:txBody>
          <a:bodyPr/>
          <a:lstStyle/>
          <a:p>
            <a:r>
              <a:rPr lang="en-GB" dirty="0">
                <a:latin typeface="Twinkl Cursive Looped" pitchFamily="2" charset="0"/>
              </a:rPr>
              <a:t>Amelia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628800"/>
            <a:ext cx="7704856" cy="1078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717032"/>
            <a:ext cx="8352928" cy="911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539552" y="2996952"/>
            <a:ext cx="28083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Twinkl Cursive Looped" pitchFamily="2" charset="0"/>
              </a:rPr>
              <a:t>Feah 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589240"/>
            <a:ext cx="4584509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611560" y="4869160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Twinkl Cursive Looped" pitchFamily="2" charset="0"/>
              </a:rPr>
              <a:t>Elsie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Twinkl Cursive Looped" pitchFamily="2" charset="0"/>
              </a:rPr>
              <a:t>Sienna</a:t>
            </a:r>
            <a:br>
              <a:rPr lang="en-GB" dirty="0">
                <a:latin typeface="Twinkl Cursive Looped" pitchFamily="2" charset="0"/>
              </a:rPr>
            </a:br>
            <a:endParaRPr lang="en-GB" dirty="0">
              <a:latin typeface="Twinkl Cursive Looped" pitchFamily="2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76672"/>
            <a:ext cx="8496944" cy="609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840C4-1C85-47F5-BFBA-BF5F15AF9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Eleanor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2EEA382-D61C-4BF7-BF33-38BD9D5180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7871" y="1196752"/>
            <a:ext cx="8588257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3818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B47DB-4441-4F96-94A7-2DAFE301B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Finn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05CE484-624C-4878-A9AB-2CF46B8ABE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0823" y="1201030"/>
            <a:ext cx="7666197" cy="5660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1040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16</Words>
  <Application>Microsoft Office PowerPoint</Application>
  <PresentationFormat>On-screen Show (4:3)</PresentationFormat>
  <Paragraphs>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Twinkl Cursive Looped</vt:lpstr>
      <vt:lpstr>Office Theme</vt:lpstr>
      <vt:lpstr>PowerPoint Presentation</vt:lpstr>
      <vt:lpstr>Amelia</vt:lpstr>
      <vt:lpstr>Sienna </vt:lpstr>
      <vt:lpstr>Eleanor</vt:lpstr>
      <vt:lpstr>Finn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customer1</dc:creator>
  <cp:lastModifiedBy>Teacher</cp:lastModifiedBy>
  <cp:revision>3</cp:revision>
  <dcterms:created xsi:type="dcterms:W3CDTF">2023-01-24T16:11:48Z</dcterms:created>
  <dcterms:modified xsi:type="dcterms:W3CDTF">2023-01-26T16:38:06Z</dcterms:modified>
</cp:coreProperties>
</file>