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9A23F-2CB8-4B1D-9D96-8074CB2B37EF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53DFA-0736-44C3-A60C-2C0B03FBF0D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dirty="0" smtClean="0">
                <a:solidFill>
                  <a:srgbClr val="FF0000"/>
                </a:solidFill>
                <a:latin typeface="Chiller" pitchFamily="82" charset="0"/>
              </a:rPr>
              <a:t>Why is blood red?</a:t>
            </a:r>
            <a:endParaRPr lang="en-GB" sz="9600" dirty="0">
              <a:solidFill>
                <a:srgbClr val="FF0000"/>
              </a:solidFill>
              <a:latin typeface="Chiller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7786" t="17501" r="27411" b="14086"/>
          <a:stretch>
            <a:fillRect/>
          </a:stretch>
        </p:blipFill>
        <p:spPr bwMode="auto">
          <a:xfrm>
            <a:off x="1835696" y="260648"/>
            <a:ext cx="5256584" cy="6458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Heart 3"/>
          <p:cNvSpPr/>
          <p:nvPr/>
        </p:nvSpPr>
        <p:spPr>
          <a:xfrm>
            <a:off x="3707904" y="1628800"/>
            <a:ext cx="1080120" cy="93610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Finn 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809" t="28638" r="26416" b="20450"/>
          <a:stretch>
            <a:fillRect/>
          </a:stretch>
        </p:blipFill>
        <p:spPr bwMode="auto">
          <a:xfrm>
            <a:off x="899592" y="1241376"/>
            <a:ext cx="702078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4803" t="19092" r="25422" b="20450"/>
          <a:stretch>
            <a:fillRect/>
          </a:stretch>
        </p:blipFill>
        <p:spPr bwMode="auto">
          <a:xfrm>
            <a:off x="971600" y="95029"/>
            <a:ext cx="6912768" cy="6567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Mia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912510" y="180238"/>
            <a:ext cx="5246975" cy="741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Why is blood red?</vt:lpstr>
      <vt:lpstr>Slide 2</vt:lpstr>
      <vt:lpstr>Finn </vt:lpstr>
      <vt:lpstr>Slide 4</vt:lpstr>
      <vt:lpstr>Mia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is blood red?</dc:title>
  <dc:creator>customer1</dc:creator>
  <cp:lastModifiedBy>customer1</cp:lastModifiedBy>
  <cp:revision>3</cp:revision>
  <dcterms:created xsi:type="dcterms:W3CDTF">2022-09-22T16:13:09Z</dcterms:created>
  <dcterms:modified xsi:type="dcterms:W3CDTF">2023-02-21T15:09:43Z</dcterms:modified>
</cp:coreProperties>
</file>