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705DB7-FFE0-457C-8A64-871D42B30BE2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307DD-DDE0-486F-A9FB-08EB7F7BC46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Twinkl Cursive Looped" pitchFamily="2" charset="0"/>
              </a:rPr>
              <a:t>Why do your fingers and toes become wrinkled in the bath?</a:t>
            </a:r>
            <a:endParaRPr lang="en-GB" dirty="0">
              <a:latin typeface="Twinkl Cursive Looped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 l="65478" t="18617" r="4941" b="38298"/>
          <a:stretch>
            <a:fillRect/>
          </a:stretch>
        </p:blipFill>
        <p:spPr bwMode="auto">
          <a:xfrm>
            <a:off x="2411760" y="2852936"/>
            <a:ext cx="4276675" cy="342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3577" t="24371" r="26742" b="25162"/>
          <a:stretch>
            <a:fillRect/>
          </a:stretch>
        </p:blipFill>
        <p:spPr bwMode="auto">
          <a:xfrm>
            <a:off x="792741" y="404664"/>
            <a:ext cx="7428439" cy="590465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64096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Twinkl Cursive Looped" pitchFamily="2" charset="0"/>
              </a:rPr>
              <a:t>Sienna our super scientist has learnt what </a:t>
            </a:r>
            <a:r>
              <a:rPr lang="en-GB" sz="2800" b="1" i="1" dirty="0" smtClean="0">
                <a:latin typeface="Twinkl Cursive Looped" pitchFamily="2" charset="0"/>
              </a:rPr>
              <a:t>vasoconstriction</a:t>
            </a:r>
            <a:r>
              <a:rPr lang="en-GB" sz="2800" dirty="0" smtClean="0">
                <a:latin typeface="Twinkl Cursive Looped" pitchFamily="2" charset="0"/>
              </a:rPr>
              <a:t> means</a:t>
            </a:r>
            <a:endParaRPr lang="en-GB" sz="2800" dirty="0">
              <a:latin typeface="Twinkl Cursive Looped" pitchFamily="2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4090" t="22906" r="27129" b="16636"/>
          <a:stretch>
            <a:fillRect/>
          </a:stretch>
        </p:blipFill>
        <p:spPr bwMode="auto">
          <a:xfrm>
            <a:off x="1475656" y="988426"/>
            <a:ext cx="6024037" cy="5869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Annie </a:t>
            </a: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4090" t="24497" r="26135" b="30955"/>
          <a:stretch>
            <a:fillRect/>
          </a:stretch>
        </p:blipFill>
        <p:spPr bwMode="auto">
          <a:xfrm>
            <a:off x="755577" y="1340768"/>
            <a:ext cx="7499118" cy="5249382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Florence 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158" t="13360" r="22157" b="18227"/>
          <a:stretch>
            <a:fillRect/>
          </a:stretch>
        </p:blipFill>
        <p:spPr bwMode="auto">
          <a:xfrm>
            <a:off x="899592" y="1340768"/>
            <a:ext cx="6552728" cy="5031559"/>
          </a:xfrm>
          <a:prstGeom prst="rect">
            <a:avLst/>
          </a:prstGeom>
          <a:noFill/>
          <a:ln w="57150">
            <a:solidFill>
              <a:schemeClr val="tx1">
                <a:lumMod val="85000"/>
                <a:lumOff val="1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Seren </a:t>
            </a:r>
            <a:endParaRPr lang="en-GB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6079" t="13360" r="35084" b="18227"/>
          <a:stretch>
            <a:fillRect/>
          </a:stretch>
        </p:blipFill>
        <p:spPr bwMode="auto">
          <a:xfrm>
            <a:off x="2699792" y="980728"/>
            <a:ext cx="3816424" cy="5658836"/>
          </a:xfrm>
          <a:prstGeom prst="rect">
            <a:avLst/>
          </a:prstGeom>
          <a:noFill/>
          <a:ln w="5715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5976" y="1268760"/>
            <a:ext cx="4114800" cy="286633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Cursive Looped" pitchFamily="2" charset="0"/>
              </a:rPr>
              <a:t>Finn </a:t>
            </a:r>
            <a:r>
              <a:rPr lang="en-GB" dirty="0" smtClean="0">
                <a:latin typeface="Twinkl Cursive Looped" pitchFamily="2" charset="0"/>
              </a:rPr>
              <a:t>-</a:t>
            </a:r>
            <a:r>
              <a:rPr lang="en-GB" dirty="0" smtClean="0">
                <a:latin typeface="Twinkl Cursive Looped" pitchFamily="2" charset="0"/>
              </a:rPr>
              <a:t/>
            </a:r>
            <a:br>
              <a:rPr lang="en-GB" dirty="0" smtClean="0">
                <a:latin typeface="Twinkl Cursive Looped" pitchFamily="2" charset="0"/>
              </a:rPr>
            </a:br>
            <a:r>
              <a:rPr lang="en-GB" dirty="0" smtClean="0">
                <a:latin typeface="Twinkl Cursive Looped" pitchFamily="2" charset="0"/>
              </a:rPr>
              <a:t>Wrinkled fingers give a better grip in wet conditions.</a:t>
            </a:r>
            <a:endParaRPr lang="en-GB" dirty="0">
              <a:latin typeface="Twinkl Cursive Looped" pitchFamily="2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1764" t="14951" r="38349" b="16636"/>
          <a:stretch>
            <a:fillRect/>
          </a:stretch>
        </p:blipFill>
        <p:spPr bwMode="auto">
          <a:xfrm>
            <a:off x="683568" y="355678"/>
            <a:ext cx="3024336" cy="650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26</Words>
  <Application>Microsoft Office PowerPoint</Application>
  <PresentationFormat>On-screen Show (4:3)</PresentationFormat>
  <Paragraphs>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Why do your fingers and toes become wrinkled in the bath?</vt:lpstr>
      <vt:lpstr>Slide 2</vt:lpstr>
      <vt:lpstr>Sienna our super scientist has learnt what vasoconstriction means</vt:lpstr>
      <vt:lpstr>Annie </vt:lpstr>
      <vt:lpstr>Florence </vt:lpstr>
      <vt:lpstr>Seren </vt:lpstr>
      <vt:lpstr>Finn - Wrinkled fingers give a better grip in wet conditions.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do your fingers and toes become wrinkled in the bath?</dc:title>
  <dc:creator>customer1</dc:creator>
  <cp:lastModifiedBy>customer1</cp:lastModifiedBy>
  <cp:revision>3</cp:revision>
  <dcterms:created xsi:type="dcterms:W3CDTF">2022-10-06T17:18:36Z</dcterms:created>
  <dcterms:modified xsi:type="dcterms:W3CDTF">2023-02-21T15:08:38Z</dcterms:modified>
</cp:coreProperties>
</file>