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B31-AED3-4878-A8EF-8E39751F5F99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66210-0677-4B64-9ADC-588B59734E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B31-AED3-4878-A8EF-8E39751F5F99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66210-0677-4B64-9ADC-588B59734E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B31-AED3-4878-A8EF-8E39751F5F99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66210-0677-4B64-9ADC-588B59734E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B31-AED3-4878-A8EF-8E39751F5F99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66210-0677-4B64-9ADC-588B59734E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B31-AED3-4878-A8EF-8E39751F5F99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66210-0677-4B64-9ADC-588B59734E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B31-AED3-4878-A8EF-8E39751F5F99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66210-0677-4B64-9ADC-588B59734E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B31-AED3-4878-A8EF-8E39751F5F99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66210-0677-4B64-9ADC-588B59734E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B31-AED3-4878-A8EF-8E39751F5F99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66210-0677-4B64-9ADC-588B59734E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B31-AED3-4878-A8EF-8E39751F5F99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66210-0677-4B64-9ADC-588B59734E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B31-AED3-4878-A8EF-8E39751F5F99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66210-0677-4B64-9ADC-588B59734E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1B31-AED3-4878-A8EF-8E39751F5F99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66210-0677-4B64-9ADC-588B59734E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61B31-AED3-4878-A8EF-8E39751F5F99}" type="datetimeFigureOut">
              <a:rPr lang="en-GB" smtClean="0"/>
              <a:t>11/10/2022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66210-0677-4B64-9ADC-588B59734E2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</p:spPr>
        <p:txBody>
          <a:bodyPr/>
          <a:lstStyle/>
          <a:p>
            <a:r>
              <a:rPr lang="en-GB" dirty="0" smtClean="0"/>
              <a:t>What is the difference between a moth and a butterfly?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60749" t="12240" b="49154"/>
          <a:stretch>
            <a:fillRect/>
          </a:stretch>
        </p:blipFill>
        <p:spPr bwMode="auto">
          <a:xfrm>
            <a:off x="1835696" y="2204864"/>
            <a:ext cx="6264696" cy="3851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5084" t="30861" r="31107" b="23000"/>
          <a:stretch>
            <a:fillRect/>
          </a:stretch>
        </p:blipFill>
        <p:spPr bwMode="auto">
          <a:xfrm>
            <a:off x="611560" y="0"/>
            <a:ext cx="7632848" cy="6510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043608" y="476672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Sienna’s beautiful butterfly</a:t>
            </a:r>
            <a:endParaRPr lang="en-GB" sz="28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8068" t="21315" r="30112" b="26182"/>
          <a:stretch>
            <a:fillRect/>
          </a:stretch>
        </p:blipFill>
        <p:spPr bwMode="auto">
          <a:xfrm>
            <a:off x="827584" y="188640"/>
            <a:ext cx="7488832" cy="6480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27584" y="404664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bg1">
                    <a:lumMod val="85000"/>
                  </a:schemeClr>
                </a:solidFill>
              </a:rPr>
              <a:t>Cora’s brilliant observations.</a:t>
            </a:r>
            <a:endParaRPr lang="en-GB" sz="24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Evie R made a slideshow with some interesting facts.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6079" t="26088" r="27129" b="42092"/>
          <a:stretch>
            <a:fillRect/>
          </a:stretch>
        </p:blipFill>
        <p:spPr bwMode="auto">
          <a:xfrm>
            <a:off x="899592" y="1988840"/>
            <a:ext cx="8039693" cy="4345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28</Words>
  <Application>Microsoft Office PowerPoint</Application>
  <PresentationFormat>On-screen Show (4:3)</PresentationFormat>
  <Paragraphs>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What is the difference between a moth and a butterfly?</vt:lpstr>
      <vt:lpstr>Slide 2</vt:lpstr>
      <vt:lpstr>Slide 3</vt:lpstr>
      <vt:lpstr>Evie R made a slideshow with some interesting facts.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the difference between a moth and a butterfly?</dc:title>
  <dc:creator>customer1</dc:creator>
  <cp:lastModifiedBy>customer1</cp:lastModifiedBy>
  <cp:revision>1</cp:revision>
  <dcterms:created xsi:type="dcterms:W3CDTF">2022-10-11T14:01:07Z</dcterms:created>
  <dcterms:modified xsi:type="dcterms:W3CDTF">2022-10-11T14:20:51Z</dcterms:modified>
</cp:coreProperties>
</file>