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9600" dirty="0" smtClean="0">
                <a:solidFill>
                  <a:schemeClr val="bg2">
                    <a:lumMod val="25000"/>
                  </a:schemeClr>
                </a:solidFill>
                <a:latin typeface="Britannic Bold" pitchFamily="34" charset="0"/>
              </a:rPr>
              <a:t>Why do we cry when we chop onions?</a:t>
            </a:r>
            <a:endParaRPr lang="en-GB" sz="9600" dirty="0">
              <a:solidFill>
                <a:schemeClr val="bg2">
                  <a:lumMod val="25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 l="70795" t="16755" r="7933" b="38032"/>
          <a:stretch>
            <a:fillRect/>
          </a:stretch>
        </p:blipFill>
        <p:spPr bwMode="auto">
          <a:xfrm>
            <a:off x="3851920" y="4797152"/>
            <a:ext cx="12192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Joel - ‘He cut an onion and the gas went to his eye and made him cry.’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2" cstate="print"/>
          <a:srcRect l="37891" t="34574" r="24219" b="20745"/>
          <a:stretch>
            <a:fillRect/>
          </a:stretch>
        </p:blipFill>
        <p:spPr bwMode="auto">
          <a:xfrm>
            <a:off x="1540421" y="1628852"/>
            <a:ext cx="6063158" cy="4468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Cora</a:t>
            </a:r>
            <a:endParaRPr lang="en-GB" dirty="0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2" cstate="print"/>
          <a:srcRect l="35065" t="14628" r="37488" b="13298"/>
          <a:stretch>
            <a:fillRect/>
          </a:stretch>
        </p:blipFill>
        <p:spPr bwMode="auto">
          <a:xfrm rot="5400000">
            <a:off x="2087723" y="80628"/>
            <a:ext cx="4536505" cy="7488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Content Placeholder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7073" t="21315" r="30113" b="8681"/>
          <a:stretch>
            <a:fillRect/>
          </a:stretch>
        </p:blipFill>
        <p:spPr bwMode="auto">
          <a:xfrm>
            <a:off x="467544" y="0"/>
            <a:ext cx="4896544" cy="65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ular Callout 5"/>
          <p:cNvSpPr/>
          <p:nvPr/>
        </p:nvSpPr>
        <p:spPr>
          <a:xfrm>
            <a:off x="6804248" y="764704"/>
            <a:ext cx="2088232" cy="1368152"/>
          </a:xfrm>
          <a:prstGeom prst="wedgeRectCallout">
            <a:avLst>
              <a:gd name="adj1" fmla="val -107122"/>
              <a:gd name="adj2" fmla="val 513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Twinkl Cursive Looped" pitchFamily="2" charset="0"/>
              </a:rPr>
              <a:t>Sienna loved this experiment. It made her cry!</a:t>
            </a:r>
            <a:endParaRPr lang="en-GB" sz="2400" dirty="0">
              <a:latin typeface="Twinkl Cursive Looped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Eleanor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6079" t="32452" r="30112" b="27773"/>
          <a:stretch>
            <a:fillRect/>
          </a:stretch>
        </p:blipFill>
        <p:spPr bwMode="auto">
          <a:xfrm>
            <a:off x="847746" y="1124744"/>
            <a:ext cx="6855162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smtClean="0"/>
              <a:t>Finn</a:t>
            </a:r>
            <a:endParaRPr lang="en-GB" sz="32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5084" t="22906" r="27130" b="16636"/>
          <a:stretch>
            <a:fillRect/>
          </a:stretch>
        </p:blipFill>
        <p:spPr bwMode="auto">
          <a:xfrm>
            <a:off x="2195736" y="2132856"/>
            <a:ext cx="4725144" cy="472514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Picture 4"/>
          <p:cNvPicPr/>
          <p:nvPr/>
        </p:nvPicPr>
        <p:blipFill>
          <a:blip r:embed="rId3" cstate="print"/>
          <a:srcRect l="38021" t="23469" r="27126" b="65672"/>
          <a:stretch>
            <a:fillRect/>
          </a:stretch>
        </p:blipFill>
        <p:spPr bwMode="auto">
          <a:xfrm>
            <a:off x="2267744" y="1052736"/>
            <a:ext cx="4464496" cy="10081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Mia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9118" t="22906" r="43039" b="15045"/>
          <a:stretch>
            <a:fillRect/>
          </a:stretch>
        </p:blipFill>
        <p:spPr bwMode="auto">
          <a:xfrm rot="16200000">
            <a:off x="2070728" y="457664"/>
            <a:ext cx="4862386" cy="677261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42</Words>
  <Application>Microsoft Office PowerPoint</Application>
  <PresentationFormat>On-screen Show (4:3)</PresentationFormat>
  <Paragraphs>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Why do we cry when we chop onions?</vt:lpstr>
      <vt:lpstr>Joel - ‘He cut an onion and the gas went to his eye and made him cry.’</vt:lpstr>
      <vt:lpstr>Cora</vt:lpstr>
      <vt:lpstr>Slide 4</vt:lpstr>
      <vt:lpstr>Eleanor</vt:lpstr>
      <vt:lpstr>Finn</vt:lpstr>
      <vt:lpstr>Mia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is blood red?</dc:title>
  <dc:creator>customer1</dc:creator>
  <cp:lastModifiedBy>customer1</cp:lastModifiedBy>
  <cp:revision>5</cp:revision>
  <dcterms:created xsi:type="dcterms:W3CDTF">2022-09-22T16:13:09Z</dcterms:created>
  <dcterms:modified xsi:type="dcterms:W3CDTF">2023-02-21T15:13:57Z</dcterms:modified>
</cp:coreProperties>
</file>