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6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BEF46-54E7-4FD8-A866-C31091773B4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B982A-E2B8-4903-B8AF-A632EACA65D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000" b="1" dirty="0" smtClean="0">
                <a:latin typeface="Twinkl Cursive Looped" pitchFamily="2" charset="0"/>
              </a:rPr>
              <a:t>How do tornadoes start?</a:t>
            </a:r>
            <a:endParaRPr lang="en-GB" sz="6000" b="1" dirty="0">
              <a:latin typeface="Twinkl Cursive Looped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winkl Cursive Looped" pitchFamily="2" charset="0"/>
              </a:rPr>
              <a:t>(Elsie’s question)</a:t>
            </a:r>
            <a:endParaRPr lang="en-GB" sz="4400" b="1" dirty="0">
              <a:solidFill>
                <a:schemeClr val="tx1">
                  <a:lumMod val="85000"/>
                  <a:lumOff val="15000"/>
                </a:schemeClr>
              </a:solidFill>
              <a:latin typeface="Twinkl Cursive Looped" pitchFamily="2" charset="0"/>
            </a:endParaRPr>
          </a:p>
        </p:txBody>
      </p:sp>
      <p:pic>
        <p:nvPicPr>
          <p:cNvPr id="2050" name="Picture 2" descr="C:\Users\Sarah Bowey\AppData\Local\Microsoft\Windows\INetCache\IE\Q0QHTEDQ\d4wyi0p-f67f2766-ffaa-4249-bcf3-bfe929c7312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1702" y="3429000"/>
            <a:ext cx="2214246" cy="2952328"/>
          </a:xfrm>
          <a:prstGeom prst="rect">
            <a:avLst/>
          </a:prstGeom>
          <a:noFill/>
        </p:spPr>
      </p:pic>
      <p:pic>
        <p:nvPicPr>
          <p:cNvPr id="2051" name="Picture 3" descr="C:\Users\Sarah Bowey\AppData\Local\Microsoft\Windows\INetCache\IE\2B225C9R\tornado_and_lightning-331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2438400" cy="1828800"/>
          </a:xfrm>
          <a:prstGeom prst="rect">
            <a:avLst/>
          </a:prstGeom>
          <a:noFill/>
        </p:spPr>
      </p:pic>
      <p:pic>
        <p:nvPicPr>
          <p:cNvPr id="2052" name="Picture 4" descr="C:\Users\Sarah Bowey\AppData\Local\Microsoft\Windows\INetCache\IE\OOZCFKZI\April_14,_2012_Marquette,_Kansas_EF4_tornad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509120"/>
            <a:ext cx="3347864" cy="2231909"/>
          </a:xfrm>
          <a:prstGeom prst="rect">
            <a:avLst/>
          </a:prstGeom>
          <a:noFill/>
        </p:spPr>
      </p:pic>
      <p:pic>
        <p:nvPicPr>
          <p:cNvPr id="2053" name="Picture 5" descr="C:\Users\Sarah Bowey\AppData\Local\Microsoft\Windows\INetCache\IE\523PW3IN\491704437_2fbb1c06b1_b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188640"/>
            <a:ext cx="1404116" cy="2060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60648"/>
            <a:ext cx="4520729" cy="6058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691680" y="6381328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F0"/>
                </a:solidFill>
              </a:rPr>
              <a:t>This is a tornado that Finn MF spotted in </a:t>
            </a:r>
            <a:r>
              <a:rPr lang="en-GB" dirty="0" err="1" smtClean="0">
                <a:solidFill>
                  <a:srgbClr val="00B0F0"/>
                </a:solidFill>
              </a:rPr>
              <a:t>Hilldale</a:t>
            </a:r>
            <a:r>
              <a:rPr lang="en-GB" dirty="0" smtClean="0">
                <a:solidFill>
                  <a:srgbClr val="00B0F0"/>
                </a:solidFill>
              </a:rPr>
              <a:t> in 2020 </a:t>
            </a:r>
            <a:endParaRPr lang="en-GB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en-GB" sz="2800" b="1" dirty="0" smtClean="0">
                <a:latin typeface="Twinkl Cursive Looped" pitchFamily="2" charset="0"/>
              </a:rPr>
              <a:t>Finn’s poster  and Feah L’s explanation.</a:t>
            </a:r>
            <a:endParaRPr lang="en-GB" sz="2800" b="1" dirty="0">
              <a:latin typeface="Twinkl Cursive Looped" pitchFamily="2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20688"/>
            <a:ext cx="6984776" cy="490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373216"/>
            <a:ext cx="7560840" cy="1168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28</Words>
  <Application>Microsoft Office PowerPoint</Application>
  <PresentationFormat>On-screen Show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How do tornadoes start?</vt:lpstr>
      <vt:lpstr>Slide 2</vt:lpstr>
      <vt:lpstr>Finn’s poster  and Feah L’s explanation.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do tornadoes start?</dc:title>
  <dc:creator>customer1</dc:creator>
  <cp:lastModifiedBy>customer1</cp:lastModifiedBy>
  <cp:revision>1</cp:revision>
  <dcterms:created xsi:type="dcterms:W3CDTF">2023-03-09T15:56:20Z</dcterms:created>
  <dcterms:modified xsi:type="dcterms:W3CDTF">2023-03-09T16:05:35Z</dcterms:modified>
</cp:coreProperties>
</file>