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60210-935D-4989-9059-62B935B7BF54}" type="datetimeFigureOut">
              <a:rPr lang="en-GB" smtClean="0"/>
              <a:pPr/>
              <a:t>21/02/2023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F28F7-E3A8-4D91-A53E-D5A2EF4A7D9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908720"/>
            <a:ext cx="7772400" cy="1470025"/>
          </a:xfrm>
        </p:spPr>
        <p:txBody>
          <a:bodyPr/>
          <a:lstStyle/>
          <a:p>
            <a:r>
              <a:rPr lang="en-GB" dirty="0" smtClean="0">
                <a:latin typeface="Twinkl Cursive Looped" pitchFamily="2" charset="0"/>
              </a:rPr>
              <a:t>What do the different sides of our brain control?</a:t>
            </a:r>
            <a:endParaRPr lang="en-GB" dirty="0">
              <a:latin typeface="Twinkl Cursive Looped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C:\Users\Sarah Bowey\AppData\Local\Microsoft\Windows\INetCache\IE\2B225C9R\dw3-jite-0000013-ey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780928"/>
            <a:ext cx="2637656" cy="2637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Eleanor 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052736"/>
            <a:ext cx="8928992" cy="556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Elsie</a:t>
            </a:r>
            <a:endParaRPr lang="en-GB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980728"/>
            <a:ext cx="8191328" cy="6071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Finn 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24744"/>
            <a:ext cx="8424936" cy="5389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7128792" cy="6371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13</Words>
  <Application>Microsoft Office PowerPoint</Application>
  <PresentationFormat>On-screen Show (4:3)</PresentationFormat>
  <Paragraphs>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What do the different sides of our brain control?</vt:lpstr>
      <vt:lpstr>Eleanor </vt:lpstr>
      <vt:lpstr>Elsie</vt:lpstr>
      <vt:lpstr>Finn 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the different sides of our brain control?</dc:title>
  <dc:creator>customer1</dc:creator>
  <cp:lastModifiedBy>customer1</cp:lastModifiedBy>
  <cp:revision>3</cp:revision>
  <dcterms:created xsi:type="dcterms:W3CDTF">2022-11-10T16:27:59Z</dcterms:created>
  <dcterms:modified xsi:type="dcterms:W3CDTF">2023-02-21T15:07:22Z</dcterms:modified>
</cp:coreProperties>
</file>