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6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C8AB4-0353-43BD-B993-7CB127C28AC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1DC95-BF5F-4A41-8378-3379D20F3B5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winkl Cursive Looped" pitchFamily="2" charset="0"/>
              </a:rPr>
              <a:t>Question from Feah L</a:t>
            </a:r>
            <a:r>
              <a:rPr lang="en-GB" dirty="0" smtClean="0">
                <a:latin typeface="Twinkl Cursive Looped" pitchFamily="2" charset="0"/>
              </a:rPr>
              <a:t/>
            </a:r>
            <a:br>
              <a:rPr lang="en-GB" dirty="0" smtClean="0">
                <a:latin typeface="Twinkl Cursive Looped" pitchFamily="2" charset="0"/>
              </a:rPr>
            </a:br>
            <a:r>
              <a:rPr lang="en-GB" b="1" i="1" dirty="0" smtClean="0">
                <a:solidFill>
                  <a:srgbClr val="00B050"/>
                </a:solidFill>
                <a:latin typeface="Twinkl Cursive Looped" pitchFamily="2" charset="0"/>
              </a:rPr>
              <a:t>Why do turtles move so slowly?</a:t>
            </a:r>
            <a:endParaRPr lang="en-GB" b="1" i="1" dirty="0">
              <a:solidFill>
                <a:srgbClr val="00B050"/>
              </a:solidFill>
              <a:latin typeface="Twinkl Cursive Looped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arah Bowey\AppData\Local\Microsoft\Windows\INetCache\IE\523PW3IN\46564609942_e5c66b7f17_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501008"/>
            <a:ext cx="3944153" cy="30689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winkl Cursive Looped" pitchFamily="2" charset="0"/>
              </a:rPr>
              <a:t>Finn MF</a:t>
            </a:r>
            <a:endParaRPr lang="en-GB" sz="3600" b="1" dirty="0">
              <a:solidFill>
                <a:schemeClr val="tx2">
                  <a:lumMod val="60000"/>
                  <a:lumOff val="40000"/>
                </a:schemeClr>
              </a:solidFill>
              <a:latin typeface="Twinkl Cursive Looped" pitchFamily="2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9608" y="692696"/>
            <a:ext cx="4662631" cy="5907472"/>
          </a:xfrm>
          <a:prstGeom prst="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9036496" cy="6637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</Words>
  <Application>Microsoft Office PowerPoint</Application>
  <PresentationFormat>On-screen Show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Question from Feah L Why do turtles move so slowly?</vt:lpstr>
      <vt:lpstr>Finn MF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Question from Feah L Why do turtles move so slowly?</dc:title>
  <dc:creator>customer1</dc:creator>
  <cp:lastModifiedBy>customer1</cp:lastModifiedBy>
  <cp:revision>1</cp:revision>
  <dcterms:created xsi:type="dcterms:W3CDTF">2023-02-23T15:06:28Z</dcterms:created>
  <dcterms:modified xsi:type="dcterms:W3CDTF">2023-02-23T15:10:33Z</dcterms:modified>
</cp:coreProperties>
</file>