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DEB68-8BC4-49FF-AF41-09C3B47DC867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FD968-08A9-4FEC-9233-BABD1AF3AA1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Twinkl Cursive Looped" pitchFamily="2" charset="0"/>
              </a:rPr>
              <a:t>This week Sienna asked</a:t>
            </a:r>
            <a:br>
              <a:rPr lang="en-GB" dirty="0" smtClean="0">
                <a:latin typeface="Twinkl Cursive Looped" pitchFamily="2" charset="0"/>
              </a:rPr>
            </a:br>
            <a:r>
              <a:rPr lang="en-GB" dirty="0" smtClean="0">
                <a:latin typeface="Twinkl Cursive Looped" pitchFamily="2" charset="0"/>
              </a:rPr>
              <a:t>What is Evolution?</a:t>
            </a:r>
            <a:endParaRPr lang="en-GB" dirty="0">
              <a:latin typeface="Twinkl Cursive Looped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Sienna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416824" cy="5475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ular Callout 5"/>
          <p:cNvSpPr/>
          <p:nvPr/>
        </p:nvSpPr>
        <p:spPr>
          <a:xfrm>
            <a:off x="251520" y="1196752"/>
            <a:ext cx="8496944" cy="2952328"/>
          </a:xfrm>
          <a:prstGeom prst="wedgeRectCallout">
            <a:avLst>
              <a:gd name="adj1" fmla="val -3953"/>
              <a:gd name="adj2" fmla="val 889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7675402" cy="1515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699792" y="5229200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winkl Cursive Looped" pitchFamily="2" charset="0"/>
              </a:rPr>
              <a:t>Holly’s answer </a:t>
            </a:r>
          </a:p>
          <a:p>
            <a:pPr algn="ctr"/>
            <a:r>
              <a:rPr lang="en-GB" sz="2800" dirty="0" smtClean="0">
                <a:latin typeface="Twinkl Cursive Looped" pitchFamily="2" charset="0"/>
              </a:rPr>
              <a:t>Year 4</a:t>
            </a:r>
            <a:endParaRPr lang="en-GB" sz="2800" dirty="0">
              <a:latin typeface="Twinkl Cursive Looped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Finn 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097" y="764704"/>
            <a:ext cx="8177273" cy="5941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179512" y="1628800"/>
            <a:ext cx="8568952" cy="2664296"/>
          </a:xfrm>
          <a:prstGeom prst="wedgeRoundRectCallout">
            <a:avLst>
              <a:gd name="adj1" fmla="val -20729"/>
              <a:gd name="adj2" fmla="val 702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8417945" cy="103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835696" y="4797152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smtClean="0">
                <a:latin typeface="Twinkl Cursive Looped" pitchFamily="2" charset="0"/>
              </a:rPr>
              <a:t>Charlie </a:t>
            </a:r>
            <a:endParaRPr lang="en-GB" sz="2800" dirty="0" smtClean="0">
              <a:latin typeface="Twinkl Cursive Looped" pitchFamily="2" charset="0"/>
            </a:endParaRPr>
          </a:p>
          <a:p>
            <a:r>
              <a:rPr lang="en-GB" sz="2800" dirty="0" smtClean="0">
                <a:latin typeface="Twinkl Cursive Looped" pitchFamily="2" charset="0"/>
              </a:rPr>
              <a:t>Year 3</a:t>
            </a:r>
            <a:endParaRPr lang="en-GB" sz="2800" dirty="0">
              <a:latin typeface="Twinkl Cursive Looped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This week Sienna asked What is Evolution?</vt:lpstr>
      <vt:lpstr>Sienna</vt:lpstr>
      <vt:lpstr>Slide 3</vt:lpstr>
      <vt:lpstr>Finn 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 Sienna asked What is Evolution?</dc:title>
  <dc:creator>customer1</dc:creator>
  <cp:lastModifiedBy>customer1</cp:lastModifiedBy>
  <cp:revision>2</cp:revision>
  <dcterms:created xsi:type="dcterms:W3CDTF">2023-02-02T15:16:01Z</dcterms:created>
  <dcterms:modified xsi:type="dcterms:W3CDTF">2023-02-21T15:05:43Z</dcterms:modified>
</cp:coreProperties>
</file>