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dirty="0"/>
              <a:t>Year 1 Phonics Screening Check </a:t>
            </a:r>
            <a:r>
              <a:rPr lang="en-GB" dirty="0"/>
              <a:t>–</a:t>
            </a:r>
            <a:r>
              <a:rPr dirty="0"/>
              <a:t> </a:t>
            </a:r>
            <a:r>
              <a:rPr lang="en-GB" dirty="0"/>
              <a:t>Will be in June </a:t>
            </a:r>
            <a:r>
              <a:rPr dirty="0"/>
              <a:t>2025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Information for Parents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3314D93-A80A-4134-BEF9-172DB73043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4909625"/>
            <a:ext cx="1948374" cy="194837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What is the Phonics Screening Check?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dirty="0"/>
              <a:t>• A short, statutory assessment for Year 1 pupils.</a:t>
            </a:r>
          </a:p>
          <a:p>
            <a:pPr marL="0" indent="0">
              <a:buNone/>
            </a:pPr>
            <a:r>
              <a:rPr dirty="0"/>
              <a:t>• Designed to check if children can decode words using phonics skills.</a:t>
            </a:r>
          </a:p>
          <a:p>
            <a:pPr marL="0" indent="0">
              <a:buNone/>
            </a:pPr>
            <a:r>
              <a:rPr dirty="0"/>
              <a:t>• Conducted in June 2025 in schools across England.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Why is it Important?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dirty="0"/>
              <a:t>• Identifies children who need extra phonics support.</a:t>
            </a:r>
          </a:p>
          <a:p>
            <a:pPr marL="0" indent="0">
              <a:buNone/>
            </a:pPr>
            <a:r>
              <a:rPr dirty="0"/>
              <a:t>• Helps teachers plan next steps in learning.</a:t>
            </a:r>
          </a:p>
          <a:p>
            <a:pPr marL="0" indent="0">
              <a:buNone/>
            </a:pPr>
            <a:r>
              <a:rPr dirty="0"/>
              <a:t>• Ensures early reading </a:t>
            </a:r>
            <a:r>
              <a:rPr lang="en-GB" dirty="0"/>
              <a:t> &amp; phonics </a:t>
            </a:r>
            <a:r>
              <a:rPr dirty="0"/>
              <a:t>skills are on track.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How Does it Work?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dirty="0"/>
              <a:t>• One-to-one with a teacher.</a:t>
            </a:r>
          </a:p>
          <a:p>
            <a:pPr marL="0" indent="0">
              <a:buNone/>
            </a:pPr>
            <a:r>
              <a:rPr dirty="0"/>
              <a:t>• 40 words to read – mix of real and 'pseudo' (nonsense) words</a:t>
            </a:r>
            <a:r>
              <a:rPr lang="en-GB" dirty="0"/>
              <a:t> (share sample test)</a:t>
            </a:r>
          </a:p>
          <a:p>
            <a:pPr marL="0" indent="0">
              <a:buNone/>
            </a:pPr>
            <a:r>
              <a:rPr lang="en-GB" dirty="0"/>
              <a:t>*Similar to the tests the children have had sent home to go through </a:t>
            </a:r>
            <a:endParaRPr dirty="0"/>
          </a:p>
          <a:p>
            <a:pPr marL="0" indent="0">
              <a:buNone/>
            </a:pPr>
            <a:r>
              <a:rPr dirty="0"/>
              <a:t>• Uses phonics skills to sound out words.</a:t>
            </a:r>
          </a:p>
          <a:p>
            <a:pPr marL="0" indent="0">
              <a:buNone/>
            </a:pPr>
            <a:r>
              <a:rPr dirty="0"/>
              <a:t>• Takes around 5-10 minutes.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How Can Parents Help?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dirty="0"/>
              <a:t>• Practice phonics regularly at home.</a:t>
            </a:r>
          </a:p>
          <a:p>
            <a:pPr marL="0" indent="0">
              <a:buNone/>
            </a:pPr>
            <a:r>
              <a:rPr dirty="0"/>
              <a:t>• Read with your child daily – books, signs, labels.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*Go over homework sent home </a:t>
            </a:r>
            <a:endParaRPr dirty="0"/>
          </a:p>
          <a:p>
            <a:pPr marL="0" indent="0">
              <a:buNone/>
            </a:pPr>
            <a:r>
              <a:rPr dirty="0"/>
              <a:t>• Play phonics games and use online resources.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www.phonicsplay.co.uk</a:t>
            </a:r>
            <a:endParaRPr dirty="0"/>
          </a:p>
          <a:p>
            <a:pPr marL="0" indent="0">
              <a:buNone/>
            </a:pPr>
            <a:r>
              <a:rPr dirty="0"/>
              <a:t>• Encourage segmenting and blending of sounds.</a:t>
            </a:r>
          </a:p>
          <a:p>
            <a:pPr marL="0" indent="0">
              <a:buNone/>
            </a:pPr>
            <a:r>
              <a:rPr dirty="0"/>
              <a:t>• Stay positive and make reading fun!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 Happens After the Check?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dirty="0"/>
              <a:t>• Results shared with parents.</a:t>
            </a:r>
          </a:p>
          <a:p>
            <a:pPr marL="0" indent="0">
              <a:buNone/>
            </a:pPr>
            <a:r>
              <a:rPr dirty="0"/>
              <a:t>• Children who do not meet the expected standard receive extra support.</a:t>
            </a:r>
          </a:p>
          <a:p>
            <a:pPr marL="0" indent="0">
              <a:buNone/>
            </a:pPr>
            <a:r>
              <a:rPr dirty="0"/>
              <a:t>• Retake in Year 2 if needed.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Questions?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dirty="0"/>
              <a:t>Please speak to </a:t>
            </a:r>
            <a:r>
              <a:rPr lang="en-GB" dirty="0"/>
              <a:t>me</a:t>
            </a:r>
            <a:r>
              <a:rPr dirty="0"/>
              <a:t> if you have any questions or concerns.</a:t>
            </a:r>
            <a:endParaRPr lang="en-GB" dirty="0"/>
          </a:p>
          <a:p>
            <a:endParaRPr lang="en-GB" dirty="0"/>
          </a:p>
          <a:p>
            <a:endParaRPr dirty="0"/>
          </a:p>
        </p:txBody>
      </p:sp>
      <p:pic>
        <p:nvPicPr>
          <p:cNvPr id="1026" name="Picture 2" descr="Free Phonics Resources | Monster Phonics">
            <a:extLst>
              <a:ext uri="{FF2B5EF4-FFF2-40B4-BE49-F238E27FC236}">
                <a16:creationId xmlns:a16="http://schemas.microsoft.com/office/drawing/2014/main" id="{01C8597A-3FA3-41AE-9B26-EDED323888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2628900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260</Words>
  <Application>Microsoft Office PowerPoint</Application>
  <PresentationFormat>On-screen Show (4:3)</PresentationFormat>
  <Paragraphs>30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Year 1 Phonics Screening Check – Will be in June 2025</vt:lpstr>
      <vt:lpstr>What is the Phonics Screening Check?</vt:lpstr>
      <vt:lpstr>Why is it Important?</vt:lpstr>
      <vt:lpstr>How Does it Work?</vt:lpstr>
      <vt:lpstr>How Can Parents Help?</vt:lpstr>
      <vt:lpstr>What Happens After the Check?</vt:lpstr>
      <vt:lpstr>Questions?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Phonics Screening Check - June 2025</dc:title>
  <dc:subject/>
  <dc:creator>Teacher</dc:creator>
  <cp:keywords/>
  <dc:description>generated using python-pptx</dc:description>
  <cp:lastModifiedBy>Foley, Nicola</cp:lastModifiedBy>
  <cp:revision>5</cp:revision>
  <dcterms:created xsi:type="dcterms:W3CDTF">2013-01-27T09:14:16Z</dcterms:created>
  <dcterms:modified xsi:type="dcterms:W3CDTF">2025-04-21T10:24:56Z</dcterms:modified>
  <cp:category/>
</cp:coreProperties>
</file>